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p:scale>
          <a:sx n="75" d="100"/>
          <a:sy n="75" d="100"/>
        </p:scale>
        <p:origin x="708" y="-52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917343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573793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355660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3899156"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Yashvardhan</a:t>
            </a:r>
            <a:r>
              <a:rPr lang="en-US" dirty="0">
                <a:solidFill>
                  <a:schemeClr val="bg2"/>
                </a:solidFill>
                <a:latin typeface="Abadi"/>
                <a:ea typeface="SF Pro" pitchFamily="2" charset="0"/>
                <a:cs typeface="SF Pro" pitchFamily="2" charset="0"/>
              </a:rPr>
              <a:t> Singh </a:t>
            </a:r>
            <a:r>
              <a:rPr lang="en-US" dirty="0" err="1">
                <a:solidFill>
                  <a:schemeClr val="bg2"/>
                </a:solidFill>
                <a:latin typeface="Abadi"/>
                <a:ea typeface="SF Pro" pitchFamily="2" charset="0"/>
                <a:cs typeface="SF Pro" pitchFamily="2" charset="0"/>
              </a:rPr>
              <a:t>Rautela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https://github.com/YashvardhanRautela/Coursera-Applied-Data-Science-Capstone/blob/main/Applied%20Data%20Science%20Capstone%203%20-%20labs-jupyter-spacex-Data%20wrangling.ipynb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https://github.com/YashvardhanRautela/Coursera-Applied-Data-Science-Capstone/blob/main/Applied%20Data%20Science%20Capstone%205%20-%20jupyter-labs-eda-dataviz.ipynb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https://github.com/YashvardhanRautela/Coursera-Applied-Data-Science-Capstone/blob/main/Applied%20Data%20Science%20Capstone%204%20-%20jupyter-labs-eda-sql-coursera.ipynb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https://github.com/YashvardhanRautela/Coursera-Applied-Data-Science-Capstone/blob/main/app.py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https://github.com/YashvardhanRautela/Coursera-Applied-Data-Science-Capstone/blob/main/Applied%20Data%20Science%20Capstone%207%20-%20SpaceX_Machine%20Learning%20Prediction_Part_5.ipynb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a:ln>
            <a:noFill/>
          </a:ln>
          <a:effectLst>
            <a:softEdge rad="112500"/>
          </a:effec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https://github.com/YashvardhanRautela/Coursera-Applied-Data-Science-Capstone/blob/main/Applied%20Data%20Science%20Capstone%201%20-%20jupyter-labs-spacex-data-collection-api.ipynb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3"/>
          <a:stretch>
            <a:fillRect/>
          </a:stretch>
        </p:blipFill>
        <p:spPr>
          <a:xfrm>
            <a:off x="5351955" y="1430115"/>
            <a:ext cx="6715125" cy="1390650"/>
          </a:xfrm>
          <a:prstGeom prst="rect">
            <a:avLst/>
          </a:prstGeom>
        </p:spPr>
      </p:pic>
      <p:pic>
        <p:nvPicPr>
          <p:cNvPr id="5" name="Picture 4"/>
          <p:cNvPicPr>
            <a:picLocks noChangeAspect="1"/>
          </p:cNvPicPr>
          <p:nvPr/>
        </p:nvPicPr>
        <p:blipFill>
          <a:blip r:embed="rId4"/>
          <a:stretch>
            <a:fillRect/>
          </a:stretch>
        </p:blipFill>
        <p:spPr>
          <a:xfrm>
            <a:off x="6027811" y="2861311"/>
            <a:ext cx="5476875" cy="1714500"/>
          </a:xfrm>
          <a:prstGeom prst="rect">
            <a:avLst/>
          </a:prstGeom>
        </p:spPr>
      </p:pic>
      <p:pic>
        <p:nvPicPr>
          <p:cNvPr id="7" name="Picture 6"/>
          <p:cNvPicPr>
            <a:picLocks noChangeAspect="1"/>
          </p:cNvPicPr>
          <p:nvPr/>
        </p:nvPicPr>
        <p:blipFill>
          <a:blip r:embed="rId5"/>
          <a:stretch>
            <a:fillRect/>
          </a:stretch>
        </p:blipFill>
        <p:spPr>
          <a:xfrm>
            <a:off x="5351955" y="4616357"/>
            <a:ext cx="6829425" cy="220027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https://github.com/YashvardhanRautela/Coursera-Applied-Data-Science-Capstone/blob/main/Applied%20Data%20Science%20Capstone%202%20-%20jupyter-labs-webscraping.ipynb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p:cNvPicPr>
            <a:picLocks noChangeAspect="1"/>
          </p:cNvPicPr>
          <p:nvPr/>
        </p:nvPicPr>
        <p:blipFill>
          <a:blip r:embed="rId3"/>
          <a:stretch>
            <a:fillRect/>
          </a:stretch>
        </p:blipFill>
        <p:spPr>
          <a:xfrm>
            <a:off x="5741987" y="1259804"/>
            <a:ext cx="5076825" cy="2562225"/>
          </a:xfrm>
          <a:prstGeom prst="rect">
            <a:avLst/>
          </a:prstGeom>
        </p:spPr>
      </p:pic>
      <p:pic>
        <p:nvPicPr>
          <p:cNvPr id="8" name="Picture 7"/>
          <p:cNvPicPr>
            <a:picLocks noChangeAspect="1"/>
          </p:cNvPicPr>
          <p:nvPr/>
        </p:nvPicPr>
        <p:blipFill>
          <a:blip r:embed="rId4"/>
          <a:stretch>
            <a:fillRect/>
          </a:stretch>
        </p:blipFill>
        <p:spPr>
          <a:xfrm>
            <a:off x="5476352" y="3806248"/>
            <a:ext cx="6067425" cy="221932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1334</TotalTime>
  <Words>1605</Words>
  <Application>Microsoft Office PowerPoint</Application>
  <PresentationFormat>Widescreen</PresentationFormat>
  <Paragraphs>206</Paragraphs>
  <Slides>46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Acer</cp:lastModifiedBy>
  <cp:revision>201</cp:revision>
  <dcterms:created xsi:type="dcterms:W3CDTF">2021-04-29T18:58:34Z</dcterms:created>
  <dcterms:modified xsi:type="dcterms:W3CDTF">2022-04-20T17:06:51Z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